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3C05-196F-4EB3-867D-71D319DBEB94}" type="datetimeFigureOut">
              <a:rPr lang="en-CA" smtClean="0"/>
              <a:t>2021-11-21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3E9-D6BE-4C44-9A93-1BE9F4AB28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054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3C05-196F-4EB3-867D-71D319DBEB94}" type="datetimeFigureOut">
              <a:rPr lang="en-CA" smtClean="0"/>
              <a:t>2021-11-21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3E9-D6BE-4C44-9A93-1BE9F4AB28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80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3C05-196F-4EB3-867D-71D319DBEB94}" type="datetimeFigureOut">
              <a:rPr lang="en-CA" smtClean="0"/>
              <a:t>2021-11-21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3E9-D6BE-4C44-9A93-1BE9F4AB28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74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3C05-196F-4EB3-867D-71D319DBEB94}" type="datetimeFigureOut">
              <a:rPr lang="en-CA" smtClean="0"/>
              <a:t>2021-11-21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3E9-D6BE-4C44-9A93-1BE9F4AB28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596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3C05-196F-4EB3-867D-71D319DBEB94}" type="datetimeFigureOut">
              <a:rPr lang="en-CA" smtClean="0"/>
              <a:t>2021-11-21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3E9-D6BE-4C44-9A93-1BE9F4AB28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78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3C05-196F-4EB3-867D-71D319DBEB94}" type="datetimeFigureOut">
              <a:rPr lang="en-CA" smtClean="0"/>
              <a:t>2021-11-21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3E9-D6BE-4C44-9A93-1BE9F4AB28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934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3C05-196F-4EB3-867D-71D319DBEB94}" type="datetimeFigureOut">
              <a:rPr lang="en-CA" smtClean="0"/>
              <a:t>2021-11-21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3E9-D6BE-4C44-9A93-1BE9F4AB28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052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3C05-196F-4EB3-867D-71D319DBEB94}" type="datetimeFigureOut">
              <a:rPr lang="en-CA" smtClean="0"/>
              <a:t>2021-11-21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3E9-D6BE-4C44-9A93-1BE9F4AB28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210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3C05-196F-4EB3-867D-71D319DBEB94}" type="datetimeFigureOut">
              <a:rPr lang="en-CA" smtClean="0"/>
              <a:t>2021-11-21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3E9-D6BE-4C44-9A93-1BE9F4AB28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78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3C05-196F-4EB3-867D-71D319DBEB94}" type="datetimeFigureOut">
              <a:rPr lang="en-CA" smtClean="0"/>
              <a:t>2021-11-21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3E9-D6BE-4C44-9A93-1BE9F4AB28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201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3C05-196F-4EB3-867D-71D319DBEB94}" type="datetimeFigureOut">
              <a:rPr lang="en-CA" smtClean="0"/>
              <a:t>2021-11-21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3E9-D6BE-4C44-9A93-1BE9F4AB28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741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13C05-196F-4EB3-867D-71D319DBEB94}" type="datetimeFigureOut">
              <a:rPr lang="en-CA" smtClean="0"/>
              <a:t>2021-11-21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043E9-D6BE-4C44-9A93-1BE9F4AB28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227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itsueki.wordpress.com/tag/company-dinner-and-danc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www.communitydance.net/about-us5.html" TargetMode="External"/><Relationship Id="rId4" Type="http://schemas.openxmlformats.org/officeDocument/2006/relationships/hyperlink" Target="mailto:mbnelson@Shaw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AFC8F1-AA18-4A84-82DC-75557A3F1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22" y="502020"/>
            <a:ext cx="5902487" cy="157420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Fun Steps Choreographed Ballroom Dancing</a:t>
            </a:r>
            <a:br>
              <a:rPr lang="en-US" sz="3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5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A2D064-2D98-4C92-A191-5B0D5D722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2900" y="1612650"/>
            <a:ext cx="5191626" cy="36068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tabLst>
                <a:tab pos="185738" algn="l"/>
              </a:tabLst>
            </a:pPr>
            <a:r>
              <a:rPr lang="en-US" b="1" dirty="0"/>
              <a:t>We are currently surveying interest for new dancers for our Choreographed Ballroom Dance Program.</a:t>
            </a:r>
          </a:p>
          <a:p>
            <a:pPr algn="just">
              <a:tabLst>
                <a:tab pos="185738" algn="l"/>
              </a:tabLst>
            </a:pPr>
            <a:r>
              <a:rPr lang="en-US" b="1" dirty="0"/>
              <a:t>If you or someone you know is interested, contact us!</a:t>
            </a:r>
          </a:p>
          <a:p>
            <a:pPr algn="just">
              <a:tabLst>
                <a:tab pos="185738" algn="l"/>
              </a:tabLst>
            </a:pPr>
            <a:r>
              <a:rPr lang="en-US" b="1" dirty="0"/>
              <a:t>Beginning on Tuesday Morning January 4, 2022.</a:t>
            </a:r>
          </a:p>
          <a:p>
            <a:pPr algn="just">
              <a:tabLst>
                <a:tab pos="185738" algn="l"/>
              </a:tabLst>
            </a:pPr>
            <a:r>
              <a:rPr lang="en-US" b="1" dirty="0"/>
              <a:t>We want to hear from you!</a:t>
            </a:r>
          </a:p>
          <a:p>
            <a:pPr algn="just">
              <a:tabLst>
                <a:tab pos="185738" algn="l"/>
              </a:tabLst>
            </a:pPr>
            <a:r>
              <a:rPr lang="en-US" b="1" dirty="0"/>
              <a:t>Belmead Community League Hall</a:t>
            </a:r>
          </a:p>
          <a:p>
            <a:pPr algn="just">
              <a:tabLst>
                <a:tab pos="185738" algn="l"/>
              </a:tabLst>
            </a:pPr>
            <a:r>
              <a:rPr lang="en-US" b="1" dirty="0"/>
              <a:t>9109 – 182 Street NW  Edmonton AB T5T 2Y9</a:t>
            </a:r>
          </a:p>
          <a:p>
            <a:pPr algn="just">
              <a:tabLst>
                <a:tab pos="185738" algn="l"/>
              </a:tabLst>
            </a:pPr>
            <a:r>
              <a:rPr lang="en-US" b="1" dirty="0"/>
              <a:t>Proof of double vaccination, wearing of masks at all times and signing of a liability waiver are required.  Wear casual clothes and comfortable non-marking shoes.  Enjoy fun music and friendly fun. No experience necessary.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5"/>
            <a:ext cx="306939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"/>
            <a:ext cx="306939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2"/>
            <a:ext cx="3051501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10"/>
            <a:ext cx="2708601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3F82E30-2404-4A15-8D4B-F1E094B05F4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534526" y="1443788"/>
            <a:ext cx="2900346" cy="408642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BCBE971-7EE4-495D-8609-0F2D21851AEB}"/>
              </a:ext>
            </a:extLst>
          </p:cNvPr>
          <p:cNvSpPr txBox="1"/>
          <p:nvPr/>
        </p:nvSpPr>
        <p:spPr>
          <a:xfrm>
            <a:off x="342900" y="5323149"/>
            <a:ext cx="4558265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Cueing and Instruction Mary </a:t>
            </a:r>
          </a:p>
          <a:p>
            <a:pPr>
              <a:spcAft>
                <a:spcPts val="600"/>
              </a:spcAft>
            </a:pPr>
            <a:r>
              <a:rPr lang="en-US" dirty="0"/>
              <a:t>Contact Mary or Bruce at 780-919-3209</a:t>
            </a:r>
          </a:p>
          <a:p>
            <a:pPr>
              <a:spcAft>
                <a:spcPts val="600"/>
              </a:spcAft>
            </a:pPr>
            <a:r>
              <a:rPr lang="en-US" dirty="0">
                <a:hlinkClick r:id="rId4"/>
              </a:rPr>
              <a:t>mbnelson@Shaw.ca</a:t>
            </a:r>
            <a:r>
              <a:rPr lang="en-US" dirty="0"/>
              <a:t> </a:t>
            </a:r>
          </a:p>
          <a:p>
            <a:pPr>
              <a:spcAft>
                <a:spcPts val="600"/>
              </a:spcAft>
            </a:pPr>
            <a:r>
              <a:rPr lang="en-CA" dirty="0">
                <a:hlinkClick r:id="rId5"/>
              </a:rPr>
              <a:t>www.communitydance.net/about-us5.html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6052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125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Fun Steps Choreographed Ballroom Dancing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 Steps Choreographed Ball Room Dancing</dc:title>
  <dc:creator>Mary Nelson</dc:creator>
  <cp:lastModifiedBy>Mary Nelson</cp:lastModifiedBy>
  <cp:revision>21</cp:revision>
  <dcterms:created xsi:type="dcterms:W3CDTF">2019-08-18T03:57:33Z</dcterms:created>
  <dcterms:modified xsi:type="dcterms:W3CDTF">2021-11-22T00:14:36Z</dcterms:modified>
</cp:coreProperties>
</file>